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C0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153" autoAdjust="0"/>
  </p:normalViewPr>
  <p:slideViewPr>
    <p:cSldViewPr snapToGrid="0" snapToObjects="1">
      <p:cViewPr varScale="1">
        <p:scale>
          <a:sx n="97" d="100"/>
          <a:sy n="97" d="100"/>
        </p:scale>
        <p:origin x="7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DF132F-3553-43C1-A43A-7EC00391AAFF}" type="datetimeFigureOut">
              <a:rPr lang="de-DE" smtClean="0"/>
              <a:t>23.07.2017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B09411-E8DD-4263-A098-1748966CA6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773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09411-E8DD-4263-A098-1748966CA65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6457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847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664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433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3173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94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273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5929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2670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674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896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8656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2DE58-AC11-474D-8955-9412F127EF98}" type="datetimeFigureOut">
              <a:rPr lang="en-US" smtClean="0"/>
              <a:pPr/>
              <a:t>7/23/2017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0B8C9-A975-B540-B991-F345EC01DE98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585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4760293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 smtClean="0"/>
              <a:t>Matthias </a:t>
            </a:r>
            <a:r>
              <a:rPr lang="en-GB" dirty="0" err="1" smtClean="0"/>
              <a:t>Wählisch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2700" i="1" dirty="0" err="1" smtClean="0"/>
              <a:t>Freie</a:t>
            </a:r>
            <a:r>
              <a:rPr lang="en-GB" sz="2700" i="1" dirty="0" smtClean="0"/>
              <a:t> </a:t>
            </a:r>
            <a:r>
              <a:rPr lang="en-GB" sz="2700" i="1" dirty="0" err="1" smtClean="0"/>
              <a:t>Universität</a:t>
            </a:r>
            <a:r>
              <a:rPr lang="en-GB" sz="2700" i="1" dirty="0" smtClean="0"/>
              <a:t> Berlin</a:t>
            </a:r>
            <a:endParaRPr lang="en-GB" sz="2700" i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39917" y="1518724"/>
            <a:ext cx="4151014" cy="2989906"/>
          </a:xfrm>
          <a:prstGeom prst="rect">
            <a:avLst/>
          </a:prstGeom>
          <a:noFill/>
          <a:ln w="25400">
            <a:solidFill>
              <a:srgbClr val="F2C008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 smtClean="0"/>
              <a:t>Research </a:t>
            </a:r>
            <a:r>
              <a:rPr lang="en-GB" sz="2000" dirty="0" smtClean="0"/>
              <a:t>and Coding Interests</a:t>
            </a:r>
            <a:endParaRPr lang="en-GB" sz="2000" dirty="0" smtClean="0"/>
          </a:p>
          <a:p>
            <a:r>
              <a:rPr lang="en-GB" sz="2000" dirty="0"/>
              <a:t>Inter-domain </a:t>
            </a:r>
            <a:r>
              <a:rPr lang="en-GB" sz="2000" dirty="0" smtClean="0"/>
              <a:t>networking </a:t>
            </a:r>
            <a:br>
              <a:rPr lang="en-GB" sz="2000" dirty="0" smtClean="0"/>
            </a:br>
            <a:r>
              <a:rPr lang="en-GB" sz="2000" dirty="0" smtClean="0"/>
              <a:t>(Java &amp; C++)</a:t>
            </a:r>
            <a:endParaRPr lang="en-GB" sz="2000" dirty="0" smtClean="0"/>
          </a:p>
          <a:p>
            <a:r>
              <a:rPr lang="en-GB" sz="2000" dirty="0" smtClean="0"/>
              <a:t>Robustness </a:t>
            </a:r>
            <a:r>
              <a:rPr lang="en-GB" sz="2000" dirty="0" smtClean="0"/>
              <a:t>of </a:t>
            </a:r>
            <a:r>
              <a:rPr lang="en-GB" sz="2000" dirty="0" smtClean="0"/>
              <a:t>Internet </a:t>
            </a:r>
            <a:r>
              <a:rPr lang="en-GB" sz="2000" dirty="0" smtClean="0"/>
              <a:t>backbone </a:t>
            </a:r>
            <a:r>
              <a:rPr lang="en-GB" sz="2000" dirty="0"/>
              <a:t>present and future (e.g., ICN)</a:t>
            </a:r>
          </a:p>
          <a:p>
            <a:r>
              <a:rPr lang="en-GB" sz="2000" dirty="0" smtClean="0"/>
              <a:t>Internet measurements </a:t>
            </a:r>
            <a:r>
              <a:rPr lang="en-GB" sz="2000" dirty="0" smtClean="0"/>
              <a:t>&amp; </a:t>
            </a:r>
            <a:r>
              <a:rPr lang="en-GB" sz="2000" dirty="0" smtClean="0"/>
              <a:t>analysis (Perl)</a:t>
            </a:r>
            <a:endParaRPr lang="en-GB" sz="2000" dirty="0" smtClean="0"/>
          </a:p>
          <a:p>
            <a:r>
              <a:rPr lang="en-GB" sz="2000" dirty="0" smtClean="0"/>
              <a:t>Security</a:t>
            </a:r>
            <a:endParaRPr lang="en-GB" sz="2000" dirty="0" smtClean="0"/>
          </a:p>
          <a:p>
            <a:endParaRPr lang="en-GB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55659"/>
            <a:ext cx="3187700" cy="711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12003" y="6226906"/>
            <a:ext cx="5446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GI-</a:t>
            </a:r>
            <a:r>
              <a:rPr lang="en-US" dirty="0" err="1"/>
              <a:t>Dagstuhl</a:t>
            </a:r>
            <a:r>
              <a:rPr lang="en-US" dirty="0"/>
              <a:t> Seminar </a:t>
            </a:r>
            <a:r>
              <a:rPr lang="de-DE" dirty="0"/>
              <a:t>17303</a:t>
            </a:r>
            <a:r>
              <a:rPr lang="en-US" dirty="0"/>
              <a:t>, July 23-28, 2017</a:t>
            </a:r>
          </a:p>
          <a:p>
            <a:pPr algn="r"/>
            <a:r>
              <a:rPr lang="en-US" dirty="0" err="1"/>
              <a:t>IoT</a:t>
            </a:r>
            <a:r>
              <a:rPr lang="en-US" dirty="0"/>
              <a:t> Hackathon: From Research to Practice</a:t>
            </a:r>
            <a:endParaRPr lang="en-GB" dirty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39917" y="4707802"/>
            <a:ext cx="8618947" cy="1339215"/>
          </a:xfrm>
          <a:prstGeom prst="rect">
            <a:avLst/>
          </a:prstGeom>
          <a:noFill/>
          <a:ln w="25400">
            <a:solidFill>
              <a:srgbClr val="F2C008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 smtClean="0"/>
              <a:t>Background</a:t>
            </a:r>
          </a:p>
          <a:p>
            <a:r>
              <a:rPr lang="en-GB" sz="2000" dirty="0" smtClean="0"/>
              <a:t>Studied CS and </a:t>
            </a:r>
            <a:r>
              <a:rPr lang="en-GB" sz="2000" dirty="0" smtClean="0"/>
              <a:t>Contemporary German </a:t>
            </a:r>
            <a:r>
              <a:rPr lang="en-GB" sz="2000" dirty="0" smtClean="0"/>
              <a:t>literature</a:t>
            </a:r>
          </a:p>
          <a:p>
            <a:r>
              <a:rPr lang="en-GB" sz="2000" dirty="0" smtClean="0"/>
              <a:t>Like </a:t>
            </a:r>
            <a:r>
              <a:rPr lang="en-GB" sz="2000" dirty="0" smtClean="0"/>
              <a:t>cooking – not only protocols and architectures but also real food</a:t>
            </a:r>
            <a:endParaRPr lang="en-GB" sz="2000" dirty="0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698749" y="1518724"/>
            <a:ext cx="4160116" cy="2989906"/>
          </a:xfrm>
          <a:prstGeom prst="rect">
            <a:avLst/>
          </a:prstGeom>
          <a:noFill/>
          <a:ln w="25400">
            <a:solidFill>
              <a:srgbClr val="F2C008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 smtClean="0"/>
              <a:t>Wish List of </a:t>
            </a:r>
            <a:r>
              <a:rPr lang="en-GB" sz="2000" dirty="0" smtClean="0"/>
              <a:t>Hackathon </a:t>
            </a:r>
            <a:r>
              <a:rPr lang="en-GB" sz="2000" dirty="0" smtClean="0"/>
              <a:t>Topics</a:t>
            </a:r>
          </a:p>
          <a:p>
            <a:r>
              <a:rPr lang="en-GB" sz="2000" dirty="0" smtClean="0"/>
              <a:t>From E2E to E2D</a:t>
            </a:r>
          </a:p>
          <a:p>
            <a:r>
              <a:rPr lang="en-GB" sz="2000" dirty="0" smtClean="0"/>
              <a:t>Routing</a:t>
            </a:r>
          </a:p>
          <a:p>
            <a:r>
              <a:rPr lang="en-GB" sz="2000" dirty="0" smtClean="0"/>
              <a:t>Energy</a:t>
            </a:r>
          </a:p>
          <a:p>
            <a:r>
              <a:rPr lang="en-GB" sz="2000" dirty="0" smtClean="0"/>
              <a:t>Security</a:t>
            </a:r>
          </a:p>
          <a:p>
            <a:endParaRPr lang="en-GB" sz="2000" dirty="0" smtClean="0"/>
          </a:p>
          <a:p>
            <a:endParaRPr lang="en-GB" sz="2000" dirty="0" smtClean="0"/>
          </a:p>
          <a:p>
            <a:endParaRPr lang="en-GB" sz="2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20" t="23910" r="34624" b="16734"/>
          <a:stretch/>
        </p:blipFill>
        <p:spPr>
          <a:xfrm>
            <a:off x="7620936" y="29496"/>
            <a:ext cx="1237929" cy="145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1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</Words>
  <Application>Microsoft Office PowerPoint</Application>
  <PresentationFormat>Bildschirmpräsentation (4:3)</PresentationFormat>
  <Paragraphs>18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Matthias Wählisch Freie Universität Berlin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Matthias Wählisch</dc:creator>
  <cp:lastModifiedBy>Matthias Wählisch</cp:lastModifiedBy>
  <cp:revision>99</cp:revision>
  <dcterms:created xsi:type="dcterms:W3CDTF">2012-08-31T08:26:41Z</dcterms:created>
  <dcterms:modified xsi:type="dcterms:W3CDTF">2017-07-23T19:46:03Z</dcterms:modified>
</cp:coreProperties>
</file>

<file path=docProps/thumbnail.jpeg>
</file>